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66" r:id="rId7"/>
    <p:sldMasterId id="2147483668" r:id="rId8"/>
    <p:sldMasterId id="2147483670" r:id="rId9"/>
    <p:sldMasterId id="2147483672" r:id="rId10"/>
    <p:sldMasterId id="2147483674" r:id="rId11"/>
    <p:sldMasterId id="2147483676" r:id="rId12"/>
    <p:sldMasterId id="2147483678" r:id="rId13"/>
  </p:sldMasterIdLst>
  <p:sldIdLst>
    <p:sldId id="256" r:id="rId14"/>
    <p:sldId id="257" r:id="rId15"/>
    <p:sldId id="258" r:id="rId16"/>
    <p:sldId id="259" r:id="rId17"/>
    <p:sldId id="260" r:id="rId18"/>
    <p:sldId id="261" r:id="rId19"/>
    <p:sldId id="262" r:id="rId20"/>
    <p:sldId id="263" r:id="rId2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" Target="slides/slide1.xml"/><Relationship Id="rId15" Type="http://schemas.openxmlformats.org/officeDocument/2006/relationships/slide" Target="slides/slide2.xml"/><Relationship Id="rId16" Type="http://schemas.openxmlformats.org/officeDocument/2006/relationships/slide" Target="slides/slide3.xml"/><Relationship Id="rId17" Type="http://schemas.openxmlformats.org/officeDocument/2006/relationships/slide" Target="slides/slide4.xml"/><Relationship Id="rId18" Type="http://schemas.openxmlformats.org/officeDocument/2006/relationships/slide" Target="slides/slide5.xml"/><Relationship Id="rId19" Type="http://schemas.openxmlformats.org/officeDocument/2006/relationships/slide" Target="slides/slide6.xml"/><Relationship Id="rId20" Type="http://schemas.openxmlformats.org/officeDocument/2006/relationships/slide" Target="slides/slide7.xml"/><Relationship Id="rId21" Type="http://schemas.openxmlformats.org/officeDocument/2006/relationships/slide" Target="slides/slide8.xml"/><Relationship Id="rId2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8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9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20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<Relationship Id="rId6" Type="http://schemas.openxmlformats.org/officeDocument/2006/relationships/slideLayout" Target="../slideLayouts/slideLayout9.xml"/><Relationship Id="rId7" Type="http://schemas.openxmlformats.org/officeDocument/2006/relationships/slideLayout" Target="../slideLayouts/slideLayout10.xml"/><Relationship Id="rId8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3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14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15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16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17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9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30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AU" sz="4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3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2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4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Application>LibreOffice/25.2.0.3$Windows_X86_64 LibreOffice_project/e1cf4a87eb02d755bce1a01209907ea5ddc8f069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2025-04-19T00:40:40Z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